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1" r:id="rId4"/>
  </p:sldMasterIdLst>
  <p:notesMasterIdLst>
    <p:notesMasterId r:id="rId24"/>
  </p:notesMasterIdLst>
  <p:sldIdLst>
    <p:sldId id="316" r:id="rId5"/>
    <p:sldId id="348" r:id="rId6"/>
    <p:sldId id="332" r:id="rId7"/>
    <p:sldId id="327" r:id="rId8"/>
    <p:sldId id="258" r:id="rId9"/>
    <p:sldId id="338" r:id="rId10"/>
    <p:sldId id="339" r:id="rId11"/>
    <p:sldId id="340" r:id="rId12"/>
    <p:sldId id="341" r:id="rId13"/>
    <p:sldId id="342" r:id="rId14"/>
    <p:sldId id="344" r:id="rId15"/>
    <p:sldId id="343" r:id="rId16"/>
    <p:sldId id="333" r:id="rId17"/>
    <p:sldId id="334" r:id="rId18"/>
    <p:sldId id="335" r:id="rId19"/>
    <p:sldId id="336" r:id="rId20"/>
    <p:sldId id="347" r:id="rId21"/>
    <p:sldId id="346" r:id="rId22"/>
    <p:sldId id="285" r:id="rId2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7 James Elkington" initials="1E" lastIdx="1" clrIdx="0">
    <p:extLst>
      <p:ext uri="{19B8F6BF-5375-455C-9EA6-DF929625EA0E}">
        <p15:presenceInfo xmlns:p15="http://schemas.microsoft.com/office/powerpoint/2012/main" userId="S::117223@combertonvc.org::ac3e9f07-1a76-44e0-8cc8-ba14a053f33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83B5E4-F640-4EEC-A243-87BFB93E43F4}" v="4" dt="2025-03-11T13:43:17.0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3792" autoAdjust="0"/>
  </p:normalViewPr>
  <p:slideViewPr>
    <p:cSldViewPr snapToGrid="0">
      <p:cViewPr varScale="1">
        <p:scale>
          <a:sx n="65" d="100"/>
          <a:sy n="65" d="100"/>
        </p:scale>
        <p:origin x="15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706E8-F80E-4B69-B290-24E7FF6F46DE}" type="datetimeFigureOut">
              <a:rPr lang="en-GB" smtClean="0"/>
              <a:t>11/03/2025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31E84-F287-43B1-95B8-4C49DB47AB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39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INTRODUCTION : Charlie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31E84-F287-43B1-95B8-4C49DB47AB8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434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Charlie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31E84-F287-43B1-95B8-4C49DB47AB8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747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ROLES PART 1 : Diya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31E84-F287-43B1-95B8-4C49DB47AB8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58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Diya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31E84-F287-43B1-95B8-4C49DB47AB8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8451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Charlie </a:t>
            </a:r>
          </a:p>
          <a:p>
            <a:endParaRPr lang="en-US" dirty="0">
              <a:cs typeface="Calibri"/>
            </a:endParaRPr>
          </a:p>
          <a:p>
            <a:r>
              <a:rPr lang="en-US" dirty="0" err="1">
                <a:cs typeface="Calibri"/>
              </a:rPr>
              <a:t>Shaarah</a:t>
            </a:r>
            <a:r>
              <a:rPr lang="en-US" dirty="0">
                <a:cs typeface="Calibri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31E84-F287-43B1-95B8-4C49DB47AB8C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757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1678" y="251710"/>
            <a:ext cx="5460643" cy="1784194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1678" y="2275514"/>
            <a:ext cx="5460643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823934"/>
            <a:ext cx="9144001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796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6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54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80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4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22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447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47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1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55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32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858000"/>
            <a:ext cx="9144001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6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bg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msegal@combertonvc.org" TargetMode="External"/><Relationship Id="rId2" Type="http://schemas.openxmlformats.org/officeDocument/2006/relationships/hyperlink" Target="mailto:JaRoberts@combertonvc.org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JaRoberts@combertonvc.or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1AED6AD-D6FB-4900-8773-D56DEAD9B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5767" y="2671859"/>
            <a:ext cx="5694490" cy="942198"/>
          </a:xfrm>
        </p:spPr>
        <p:txBody>
          <a:bodyPr/>
          <a:lstStyle/>
          <a:p>
            <a:r>
              <a:rPr lang="en-GB" dirty="0"/>
              <a:t>Prefect Application</a:t>
            </a:r>
          </a:p>
        </p:txBody>
      </p:sp>
    </p:spTree>
    <p:extLst>
      <p:ext uri="{BB962C8B-B14F-4D97-AF65-F5344CB8AC3E}">
        <p14:creationId xmlns:p14="http://schemas.microsoft.com/office/powerpoint/2010/main" val="1875101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48531-4C69-4AC8-B00B-24D44B25B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Environment Prefect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A6705-F42B-42D9-89D3-C38B29CD7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0090"/>
            <a:ext cx="7886700" cy="4716873"/>
          </a:xfrm>
        </p:spPr>
        <p:txBody>
          <a:bodyPr>
            <a:normAutofit/>
          </a:bodyPr>
          <a:lstStyle/>
          <a:p>
            <a:pPr marL="0" indent="0">
              <a:buNone/>
              <a:defRPr sz="1100" i="1"/>
            </a:pPr>
            <a:r>
              <a:rPr lang="en-GB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Lead member of staff</a:t>
            </a:r>
          </a:p>
          <a:p>
            <a:pPr marL="0" indent="0">
              <a:buNone/>
              <a:defRPr sz="1100" i="1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Mr Gordon</a:t>
            </a:r>
          </a:p>
          <a:p>
            <a:pPr marL="0" indent="0">
              <a:buNone/>
              <a:defRPr sz="1600"/>
            </a:pPr>
            <a:r>
              <a:rPr lang="en-GB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Purpose</a:t>
            </a:r>
          </a:p>
          <a:p>
            <a:pPr marL="0" indent="0">
              <a:buNone/>
              <a:defRPr sz="1600"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Promoting and developing the Environmental Issues that matter to us at Comberton Village College and the greater community and beyond. </a:t>
            </a:r>
          </a:p>
          <a:p>
            <a:pPr marL="0" indent="0">
              <a:buNone/>
              <a:defRPr sz="1600"/>
            </a:pPr>
            <a:r>
              <a:rPr lang="en-GB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Skills developed</a:t>
            </a:r>
          </a:p>
          <a:p>
            <a:pPr marL="0" indent="0">
              <a:buNone/>
              <a:defRPr sz="1600"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Organisation, Working with Mr Gordon and outside organisations, communication, time management and team work.</a:t>
            </a:r>
          </a:p>
          <a:p>
            <a:pPr marL="0" indent="0">
              <a:buNone/>
              <a:defRPr sz="1600"/>
            </a:pPr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  <a:defRPr sz="1600"/>
            </a:pPr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  <a:defRPr sz="1600"/>
            </a:pPr>
            <a:endParaRPr lang="en-GB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890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18A13-A00B-4592-A30F-4A782716F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Wellbeing prefect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CE815-7FF3-4E44-BDEC-42CD7FFE6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 typeface="Arial" panose="020B0604020202020204" pitchFamily="34" charset="0"/>
              <a:buNone/>
              <a:defRPr sz="1100" i="1"/>
            </a:pPr>
            <a:r>
              <a:rPr lang="en-GB" sz="2800" b="1" i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Lead member of staff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Mr Beamish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Purpose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Promoting and developing the Well Being at Comberton Village College for students and staff.</a:t>
            </a:r>
          </a:p>
          <a:p>
            <a:pPr marL="0" indent="0">
              <a:buNone/>
              <a:defRPr sz="1600"/>
            </a:pPr>
            <a:r>
              <a:rPr lang="en-GB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Skills developed</a:t>
            </a:r>
          </a:p>
          <a:p>
            <a:pPr marL="0" indent="0">
              <a:buNone/>
              <a:defRPr sz="1600"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Organisation, Working with Mr Beamish and Miss Baker and outside organisations, communication, and teamwork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endParaRPr lang="en-GB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391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91F84-4CC6-4A3D-9768-96E445FA2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Rights Respecting Schools Prefect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1C33A-6F70-47C8-B2B2-66078B408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 sz="1100" i="1"/>
            </a:pPr>
            <a:r>
              <a:rPr lang="en-GB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Lead member of staff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Mrs Burgess</a:t>
            </a:r>
          </a:p>
          <a:p>
            <a:pPr marL="0" indent="0">
              <a:buNone/>
            </a:pPr>
            <a:r>
              <a:rPr lang="en-GB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Purpose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Promoting and developing the </a:t>
            </a: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Rights Respecting School matters </a:t>
            </a: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Comberton Village College. </a:t>
            </a:r>
          </a:p>
          <a:p>
            <a:pPr marL="0" indent="0">
              <a:buNone/>
              <a:defRPr sz="1100" i="1"/>
            </a:pPr>
            <a:r>
              <a:rPr lang="en-GB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Skills developed</a:t>
            </a:r>
          </a:p>
          <a:p>
            <a:pPr marL="0" indent="0">
              <a:buNone/>
              <a:defRPr sz="1100" i="1"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Team work, Organisation, Creative skills, Working with Mrs Burgess and outside organisations</a:t>
            </a: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961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5AF3F7F-5294-3DFB-4FB4-80EB6B7E6A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88" y="1378709"/>
            <a:ext cx="8963025" cy="4100583"/>
          </a:xfrm>
          <a:prstGeom prst="rect">
            <a:avLst/>
          </a:prstGeom>
          <a:noFill/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0747FDCC-74F9-2451-4861-874EAAFF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Prefect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090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6845239E-9A83-C967-9740-D0D03BA49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GB" dirty="0"/>
              <a:t>Prefect Applications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9CDE3E-A3FA-D177-6007-BDF791B43A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108" y="2144753"/>
            <a:ext cx="6686550" cy="38834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90835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CF9848F-71A1-721A-6181-5AF57DD43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682" y="1737605"/>
            <a:ext cx="6944493" cy="3923637"/>
          </a:xfrm>
          <a:prstGeom prst="rect">
            <a:avLst/>
          </a:prstGeom>
          <a:noFill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596320B-7030-05D9-EF4F-54D71D5D1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Prefect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9114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93A30D07-CE2D-7B9D-6469-A25F2B637AE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295" b="2449"/>
          <a:stretch/>
        </p:blipFill>
        <p:spPr>
          <a:xfrm>
            <a:off x="901651" y="1669812"/>
            <a:ext cx="6708518" cy="3911726"/>
          </a:xfrm>
          <a:prstGeom prst="rect">
            <a:avLst/>
          </a:prstGeom>
          <a:noFill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157EDE-2FA5-201E-9839-7507A99B6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Prefect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272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49BFA03-8AF7-9824-2D14-0991A48808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88" y="1849268"/>
            <a:ext cx="8963025" cy="3159465"/>
          </a:xfrm>
          <a:prstGeom prst="rect">
            <a:avLst/>
          </a:prstGeom>
          <a:noFill/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AFCC1773-74D4-4803-D83A-4FB563598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Prefect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94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28725-5259-2B05-1A66-89A033F6C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Prefect Applications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A638A-F855-1319-EEAE-6E583CB12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Applications can be  found on </a:t>
            </a:r>
          </a:p>
          <a:p>
            <a:pPr marL="457200" indent="-457200">
              <a:buAutoNum type="arabicPeriod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Website in the Year 10 area</a:t>
            </a:r>
          </a:p>
          <a:p>
            <a:pPr marL="457200" indent="-457200">
              <a:buAutoNum type="arabicPeriod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Tutors, Mrs Roberts and Miss Cotton</a:t>
            </a:r>
          </a:p>
          <a:p>
            <a:pPr marL="457200" indent="-457200">
              <a:buAutoNum type="arabicPeriod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Mrs Jane Roberts 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JaRoberts@combertonvc.org</a:t>
            </a:r>
            <a:endParaRPr lang="fr-F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Miss Segal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msegal@combertonvc.org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Paper and Digital Copies Available </a:t>
            </a:r>
          </a:p>
        </p:txBody>
      </p:sp>
    </p:spTree>
    <p:extLst>
      <p:ext uri="{BB962C8B-B14F-4D97-AF65-F5344CB8AC3E}">
        <p14:creationId xmlns:p14="http://schemas.microsoft.com/office/powerpoint/2010/main" val="42025536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C78D6-8060-419C-A2D8-EECCC3D6B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791" y="334304"/>
            <a:ext cx="7886700" cy="1325563"/>
          </a:xfrm>
        </p:spPr>
        <p:txBody>
          <a:bodyPr/>
          <a:lstStyle/>
          <a:p>
            <a:r>
              <a:rPr lang="en-GB" dirty="0"/>
              <a:t>Prefect Application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EB064-C699-4255-8E90-E73C882EE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91" y="1577009"/>
            <a:ext cx="8385313" cy="45999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Deadline for applications: Thursday 20</a:t>
            </a:r>
            <a:r>
              <a:rPr lang="en-US" sz="28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April at noon Application and Letter to Mrs Roberts emailed to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Mrs Jane Roberts 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JaRoberts@combertonvc.org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For those who have applied for the Head Prefect team, reapplying will not be necessary, but you need to contact Mrs Jane Roberts 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JaRoberts@combertonvc.org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to say if you would still like to be consider and what roles you would like to be considered for. </a:t>
            </a: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6412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6299D-11FC-3E3D-129E-8C2FF2CBE0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Thank you</a:t>
            </a:r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58B4D07C-6FF3-07AF-858C-6B774DA131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908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2F38C-531D-47A2-B271-3CAB18BB8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Prefects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F1E0A-D8E9-439F-8AA4-5211EDC98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is a great opportunity to take on a leadership role at CVC</a:t>
            </a:r>
          </a:p>
          <a:p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You will develop some of the following skills: communication skills, approachable, organised, working as a team, working with peers and staff etc. </a:t>
            </a:r>
          </a:p>
          <a:p>
            <a:pPr marL="173990" indent="-173990" algn="l" fontAlgn="base">
              <a:spcBef>
                <a:spcPts val="750"/>
              </a:spcBef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There are many different prefect roles on offer from </a:t>
            </a:r>
            <a:r>
              <a:rPr lang="en-US" sz="2400" dirty="0">
                <a:solidFill>
                  <a:srgbClr val="3B383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400" b="0" i="0" dirty="0">
                <a:solidFill>
                  <a:srgbClr val="3B383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our Prefects, Interview Prefects, Event Prefects, Yearbook Prefects, Equality and Diversity Prefects, Environment Prefect, RRS Prefect, Wellbeing Prefect</a:t>
            </a:r>
            <a:endParaRPr lang="en-US" sz="24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If you have already applied, you do not need to re-apply.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6498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E9F074-CDC9-4EAD-8FE2-96DB022B4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Roles available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66101DB-76D6-4728-89AC-5054524D7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868668"/>
          </a:xfrm>
        </p:spPr>
        <p:txBody>
          <a:bodyPr>
            <a:normAutofit/>
          </a:bodyPr>
          <a:lstStyle/>
          <a:p>
            <a:pPr marL="173990" indent="-173990" algn="l" fontAlgn="base">
              <a:spcBef>
                <a:spcPts val="750"/>
              </a:spcBef>
            </a:pPr>
            <a:r>
              <a:rPr lang="en-US" sz="2800" b="0" i="0" dirty="0">
                <a:solidFill>
                  <a:srgbClr val="3B383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Tour Prefects</a:t>
            </a:r>
            <a:endParaRPr lang="en-US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3990" indent="-173990" algn="l" fontAlgn="base">
              <a:spcBef>
                <a:spcPts val="750"/>
              </a:spcBef>
            </a:pPr>
            <a:r>
              <a:rPr lang="en-US" sz="2800" b="0" i="0" dirty="0">
                <a:solidFill>
                  <a:srgbClr val="3B383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Interview Prefects</a:t>
            </a:r>
            <a:endParaRPr lang="en-US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3990" indent="-173990" algn="l" fontAlgn="base">
              <a:spcBef>
                <a:spcPts val="750"/>
              </a:spcBef>
            </a:pPr>
            <a:r>
              <a:rPr lang="en-US" sz="2800" b="0" i="0" dirty="0">
                <a:solidFill>
                  <a:srgbClr val="3B383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Event Prefects (encompassing open and option, celebration day, winter and may ball)</a:t>
            </a:r>
            <a:endParaRPr lang="en-US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3990" indent="-173990" algn="l" fontAlgn="base">
              <a:spcBef>
                <a:spcPts val="750"/>
              </a:spcBef>
            </a:pPr>
            <a:r>
              <a:rPr lang="en-US" sz="2800" b="0" i="0" dirty="0">
                <a:solidFill>
                  <a:srgbClr val="3B383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Yearbook Prefects</a:t>
            </a:r>
            <a:endParaRPr lang="en-US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3990" indent="-173990" algn="l" fontAlgn="base">
              <a:spcBef>
                <a:spcPts val="750"/>
              </a:spcBef>
            </a:pPr>
            <a:r>
              <a:rPr lang="en-US" sz="2800" b="0" i="0" dirty="0">
                <a:solidFill>
                  <a:srgbClr val="3B383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Equality and Diversity Prefects</a:t>
            </a:r>
            <a:endParaRPr lang="en-US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3990" indent="-173990" algn="l" fontAlgn="base">
              <a:spcBef>
                <a:spcPts val="750"/>
              </a:spcBef>
            </a:pPr>
            <a:r>
              <a:rPr lang="en-US" sz="2800" b="0" i="0" dirty="0">
                <a:solidFill>
                  <a:srgbClr val="3B383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Environment Prefect</a:t>
            </a:r>
            <a:endParaRPr lang="en-US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3990" indent="-173990" algn="l" fontAlgn="base">
              <a:spcBef>
                <a:spcPts val="750"/>
              </a:spcBef>
            </a:pPr>
            <a:r>
              <a:rPr lang="en-US" sz="2800" b="0" i="0" dirty="0">
                <a:solidFill>
                  <a:srgbClr val="3B383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Rights Respecting Schools Prefect</a:t>
            </a:r>
            <a:endParaRPr lang="en-US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3990" indent="-173990" algn="l" fontAlgn="base">
              <a:spcBef>
                <a:spcPts val="750"/>
              </a:spcBef>
            </a:pPr>
            <a:r>
              <a:rPr lang="en-US" sz="2800" b="0" i="0" dirty="0">
                <a:solidFill>
                  <a:srgbClr val="3B3838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Wellbeing Prefect</a:t>
            </a:r>
            <a:endParaRPr lang="en-US" sz="28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929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63"/>
          <p:cNvSpPr/>
          <p:nvPr/>
        </p:nvSpPr>
        <p:spPr>
          <a:xfrm>
            <a:off x="2096962" y="4183659"/>
            <a:ext cx="5046566" cy="230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4289" rIns="34289">
            <a:spAutoFit/>
          </a:bodyPr>
          <a:lstStyle/>
          <a:p>
            <a:pPr>
              <a:defRPr sz="1200">
                <a:latin typeface="Cambria"/>
                <a:ea typeface="Cambria"/>
                <a:cs typeface="Cambria"/>
                <a:sym typeface="Cambria"/>
              </a:defRPr>
            </a:pPr>
            <a:endParaRPr sz="900"/>
          </a:p>
        </p:txBody>
      </p:sp>
      <p:sp>
        <p:nvSpPr>
          <p:cNvPr id="9" name="Shape 175"/>
          <p:cNvSpPr/>
          <p:nvPr/>
        </p:nvSpPr>
        <p:spPr>
          <a:xfrm>
            <a:off x="2196337" y="2673741"/>
            <a:ext cx="5239496" cy="2616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100" i="1"/>
            </a:pPr>
            <a:endParaRPr/>
          </a:p>
        </p:txBody>
      </p:sp>
      <p:sp>
        <p:nvSpPr>
          <p:cNvPr id="17" name="Shape 160">
            <a:extLst>
              <a:ext uri="{FF2B5EF4-FFF2-40B4-BE49-F238E27FC236}">
                <a16:creationId xmlns:a16="http://schemas.microsoft.com/office/drawing/2014/main" id="{9FEFDCAB-C247-4F46-9C28-BB6D25DD21F5}"/>
              </a:ext>
            </a:extLst>
          </p:cNvPr>
          <p:cNvSpPr/>
          <p:nvPr/>
        </p:nvSpPr>
        <p:spPr>
          <a:xfrm>
            <a:off x="6306523" y="1628275"/>
            <a:ext cx="1092939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4289" rIns="34289">
            <a:spAutoFit/>
          </a:bodyPr>
          <a:lstStyle/>
          <a:p>
            <a:pPr algn="ctr">
              <a:defRPr sz="1200" b="1"/>
            </a:pPr>
            <a:endParaRPr sz="900"/>
          </a:p>
          <a:p>
            <a:pPr algn="ctr">
              <a:defRPr sz="1200" b="1"/>
            </a:pPr>
            <a:endParaRPr sz="90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78D7DBF-F4B7-4709-AE42-75FEA021F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03" y="341340"/>
            <a:ext cx="7886700" cy="1325563"/>
          </a:xfrm>
        </p:spPr>
        <p:txBody>
          <a:bodyPr/>
          <a:lstStyle/>
          <a:p>
            <a:r>
              <a:rPr lang="en-GB" dirty="0"/>
              <a:t>Interview Prefects</a:t>
            </a:r>
            <a:br>
              <a:rPr lang="en-GB" dirty="0"/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DBE781-FC38-4578-A8E3-B50C54BC8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799" y="1512917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  <a:defRPr sz="1200" u="sng"/>
            </a:pPr>
            <a:r>
              <a:rPr lang="en-GB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Lead Member of staff</a:t>
            </a:r>
          </a:p>
          <a:p>
            <a:pPr marL="0" indent="0">
              <a:buNone/>
              <a:defRPr sz="1200"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Student Leadership</a:t>
            </a:r>
            <a:endParaRPr lang="en-GB" sz="2800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  <a:defRPr sz="1100" i="1"/>
            </a:pPr>
            <a:r>
              <a:rPr lang="en-GB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Purpose</a:t>
            </a:r>
          </a:p>
          <a:p>
            <a:pPr marL="0" indent="0">
              <a:buSzPct val="100000"/>
              <a:buNone/>
              <a:defRPr sz="1200"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Interview staff that would like to work at Comberton Village College</a:t>
            </a:r>
          </a:p>
          <a:p>
            <a:pPr marL="0" indent="0">
              <a:buSzPct val="100000"/>
              <a:buNone/>
              <a:defRPr sz="1200"/>
            </a:pPr>
            <a:r>
              <a:rPr lang="en-GB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Skills to develop</a:t>
            </a:r>
          </a:p>
          <a:p>
            <a:pPr marL="0" indent="0">
              <a:buSzPct val="100000"/>
              <a:buNone/>
              <a:defRPr sz="1200"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Communication, Time management, Organisation and Working with others and confidentiality 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679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A6AAF-301C-4C4A-9EA5-BBF825D95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Tour Prefect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BA178-D0A3-4527-999C-0740C5718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22363"/>
            <a:ext cx="8388741" cy="4854600"/>
          </a:xfrm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  <a:defRPr sz="1100" i="1"/>
            </a:pPr>
            <a:r>
              <a:rPr lang="en-GB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Lead member of staff</a:t>
            </a:r>
          </a:p>
          <a:p>
            <a:pPr marL="0" indent="0">
              <a:buFont typeface="Arial" panose="020B0604020202020204" pitchFamily="34" charset="0"/>
              <a:buNone/>
              <a:defRPr sz="1100" i="1"/>
            </a:pPr>
            <a:r>
              <a:rPr lang="en-GB" sz="2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Student Leadership</a:t>
            </a:r>
          </a:p>
          <a:p>
            <a:pPr marL="0" indent="0">
              <a:buFont typeface="Arial" panose="020B0604020202020204" pitchFamily="34" charset="0"/>
              <a:buNone/>
              <a:defRPr sz="1100" i="1"/>
            </a:pPr>
            <a:r>
              <a:rPr lang="en-GB" sz="2800" b="1" i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Purpose</a:t>
            </a:r>
          </a:p>
          <a:p>
            <a:pPr marL="0" indent="0">
              <a:buSzPct val="100000"/>
              <a:buNone/>
              <a:defRPr sz="1100" i="1"/>
            </a:pPr>
            <a:r>
              <a:rPr lang="en-GB" sz="28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Touring new staff coming for interview, pupils and their parents, MPs, Staff from other schools, students and staff from other countries…..</a:t>
            </a:r>
          </a:p>
          <a:p>
            <a:pPr marL="0" indent="0">
              <a:buSzPct val="100000"/>
              <a:buNone/>
              <a:defRPr sz="1200"/>
            </a:pPr>
            <a:r>
              <a:rPr lang="en-GB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Skills to develop</a:t>
            </a:r>
          </a:p>
          <a:p>
            <a:pPr marL="0" indent="0">
              <a:buSzPct val="100000"/>
              <a:buNone/>
              <a:defRPr sz="1200"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Communication, Time management, Organisation and Working with others and good knowledge of the school systems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51252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B71F9-433F-416B-AE60-3C7FA7B25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Events prefect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548EE-A809-40FC-AEE4-F1138515C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083" y="1310862"/>
            <a:ext cx="8693834" cy="4486274"/>
          </a:xfrm>
        </p:spPr>
        <p:txBody>
          <a:bodyPr>
            <a:noAutofit/>
          </a:bodyPr>
          <a:lstStyle/>
          <a:p>
            <a:pPr marL="0" indent="0">
              <a:buNone/>
              <a:defRPr sz="1100" i="1"/>
            </a:pPr>
            <a:r>
              <a:rPr lang="en-GB" sz="24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Lead member of staff</a:t>
            </a:r>
          </a:p>
          <a:p>
            <a:pPr marL="0" indent="0">
              <a:buNone/>
              <a:defRPr sz="1100" i="1"/>
            </a:pPr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Student Leadership and &amp; Site Managers,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Mrs Roberts and Miss Cotton </a:t>
            </a:r>
          </a:p>
          <a:p>
            <a:pPr marL="0" indent="0">
              <a:buNone/>
              <a:defRPr sz="1100" i="1"/>
            </a:pPr>
            <a:r>
              <a:rPr lang="en-GB" sz="24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Purpose</a:t>
            </a:r>
          </a:p>
          <a:p>
            <a:pPr marL="0" indent="0">
              <a:buNone/>
              <a:defRPr sz="1100" i="1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Supporting staff with planning and organisation and delivery of year 6 and 12 open evening and Year 9 options evening from stewarding, serving drinks to staff and meeting and greeting. </a:t>
            </a:r>
          </a:p>
          <a:p>
            <a:pPr marL="0" indent="0">
              <a:buNone/>
              <a:defRPr sz="1100" i="1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Supporting Mrs Roberts and Miss Cotton with the planning and organisation of the Winter Ball, Celebration day and the May Ball.  </a:t>
            </a:r>
          </a:p>
          <a:p>
            <a:pPr marL="0" indent="0">
              <a:buNone/>
              <a:defRPr sz="1100" i="1"/>
            </a:pPr>
            <a:r>
              <a:rPr lang="en-GB" sz="24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Skills developed</a:t>
            </a:r>
          </a:p>
          <a:p>
            <a:pPr marL="0" indent="0">
              <a:buNone/>
              <a:defRPr sz="1100" i="1"/>
            </a:pPr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Organisation, Working with 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Mrs Roberts and Miss Cotton </a:t>
            </a:r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outside organisations, Communication, Time management and team work</a:t>
            </a:r>
          </a:p>
        </p:txBody>
      </p:sp>
    </p:spTree>
    <p:extLst>
      <p:ext uri="{BB962C8B-B14F-4D97-AF65-F5344CB8AC3E}">
        <p14:creationId xmlns:p14="http://schemas.microsoft.com/office/powerpoint/2010/main" val="1213354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7D950-6C47-460E-9218-972B0A0C0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Yearbook Prefects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CBF7A-6BA4-4139-BB08-BD9C19ED3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  <a:defRPr sz="1100" i="1"/>
            </a:pPr>
            <a:r>
              <a:rPr lang="en-GB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Lead member of staff</a:t>
            </a:r>
          </a:p>
          <a:p>
            <a:pPr marL="0" indent="0">
              <a:buNone/>
              <a:defRPr sz="1100" i="1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Mrs Roberts and Miss Cotton </a:t>
            </a:r>
          </a:p>
          <a:p>
            <a:pPr marL="0" indent="0">
              <a:buNone/>
              <a:defRPr sz="1100" i="1"/>
            </a:pPr>
            <a:r>
              <a:rPr lang="en-GB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Purpose</a:t>
            </a:r>
          </a:p>
          <a:p>
            <a:pPr marL="0" indent="0">
              <a:buSzPct val="100000"/>
              <a:buNone/>
              <a:defRPr sz="1200"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Create the Year book for 2025 by creating the front cover, collecting and organising photos and quotes from students and staff. </a:t>
            </a:r>
          </a:p>
          <a:p>
            <a:pPr marL="0" indent="0">
              <a:buNone/>
              <a:defRPr sz="1100" i="1"/>
            </a:pPr>
            <a:r>
              <a:rPr lang="en-GB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Skills developed</a:t>
            </a:r>
          </a:p>
          <a:p>
            <a:pPr marL="0" indent="0">
              <a:buNone/>
              <a:defRPr sz="1100" i="1"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Team work, Organisation, Creative skills, Working with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Mrs Roberts and Miss Cotton </a:t>
            </a: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outside organisations</a:t>
            </a:r>
          </a:p>
          <a:p>
            <a:pPr marL="0" indent="0">
              <a:buSzPct val="100000"/>
              <a:buNone/>
              <a:defRPr sz="1200"/>
            </a:pPr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SzPct val="100000"/>
              <a:buNone/>
              <a:defRPr sz="1200"/>
            </a:pPr>
            <a:endParaRPr lang="en-GB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550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5BC36-0C54-499B-877A-D6AF51B1A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Equality and Diversity Prefects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67F53-A0A9-402D-8288-368D4C841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77108"/>
            <a:ext cx="7886700" cy="4699855"/>
          </a:xfrm>
        </p:spPr>
        <p:txBody>
          <a:bodyPr>
            <a:normAutofit/>
          </a:bodyPr>
          <a:lstStyle/>
          <a:p>
            <a:pPr marL="0" indent="0">
              <a:buNone/>
              <a:defRPr sz="1100" i="1"/>
            </a:pPr>
            <a:r>
              <a:rPr lang="en-GB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Lead member of staff</a:t>
            </a:r>
          </a:p>
          <a:p>
            <a:pPr marL="0" indent="0">
              <a:buNone/>
              <a:defRPr sz="1100" i="1"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Miss Burns</a:t>
            </a:r>
          </a:p>
          <a:p>
            <a:pPr marL="0" indent="0">
              <a:buNone/>
              <a:defRPr sz="1100" i="1"/>
            </a:pPr>
            <a:r>
              <a:rPr lang="en-GB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Purpose</a:t>
            </a:r>
          </a:p>
          <a:p>
            <a:pPr marL="0" indent="0">
              <a:buSzPct val="100000"/>
              <a:buNone/>
              <a:defRPr sz="1200"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Promoting and developing the Equality and Diversity at Comberton Village College. </a:t>
            </a:r>
          </a:p>
          <a:p>
            <a:pPr marL="0" indent="0">
              <a:buNone/>
              <a:defRPr sz="1100" i="1"/>
            </a:pPr>
            <a:r>
              <a:rPr lang="en-GB" sz="2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Skills developed</a:t>
            </a:r>
          </a:p>
          <a:p>
            <a:pPr marL="0" indent="0">
              <a:buNone/>
              <a:defRPr sz="1100" i="1"/>
            </a:pP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Teamwork, Organisation, Communication, Working with Ms Burns and outside organisations, Developing resources to promote Equality and Diversity at Comberton Village College</a:t>
            </a:r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>
              <a:buSzPct val="100000"/>
              <a:buNone/>
              <a:defRPr sz="1200"/>
            </a:pPr>
            <a:endParaRPr lang="en-GB" sz="2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SzPct val="100000"/>
              <a:buNone/>
              <a:defRPr sz="1200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911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F12DAB"/>
      </a:accent2>
      <a:accent3>
        <a:srgbClr val="85E862"/>
      </a:accent3>
      <a:accent4>
        <a:srgbClr val="75707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T TEMPLATES - Comberton (002)  -  Read-Only" id="{1BD9B2FF-68F5-44DC-92B7-A04C7C1ABDD3}" vid="{30CAF48D-3413-4E32-A533-39FF5F285F3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8D45977A11A6499D9B322EA33CAC8E" ma:contentTypeVersion="6" ma:contentTypeDescription="Create a new document." ma:contentTypeScope="" ma:versionID="f94c3d16d4eeadebeeee388c294600ff">
  <xsd:schema xmlns:xsd="http://www.w3.org/2001/XMLSchema" xmlns:xs="http://www.w3.org/2001/XMLSchema" xmlns:p="http://schemas.microsoft.com/office/2006/metadata/properties" xmlns:ns2="15fc166b-7943-491d-b6ba-1572c52bcaf0" xmlns:ns3="e69164c2-f2ea-4408-8dd0-82e801929873" targetNamespace="http://schemas.microsoft.com/office/2006/metadata/properties" ma:root="true" ma:fieldsID="0af870ce77c2ace16073e081fb790343" ns2:_="" ns3:_="">
    <xsd:import namespace="15fc166b-7943-491d-b6ba-1572c52bcaf0"/>
    <xsd:import namespace="e69164c2-f2ea-4408-8dd0-82e8019298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fc166b-7943-491d-b6ba-1572c52bca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9164c2-f2ea-4408-8dd0-82e80192987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3374CD-5557-473A-9D91-FA53BAAAD3F2}">
  <ds:schemaRefs>
    <ds:schemaRef ds:uri="821d8d1e-2d28-40eb-bb36-67723256abb1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98DD07B-3ECF-4DEA-9F68-1B7927DE7FDE}">
  <ds:schemaRefs>
    <ds:schemaRef ds:uri="15fc166b-7943-491d-b6ba-1572c52bcaf0"/>
    <ds:schemaRef ds:uri="e69164c2-f2ea-4408-8dd0-82e80192987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0A0AF91-1C80-4FE3-A4C7-3C14A55588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CAT TEMPLATES - Comberton (002)</Template>
  <TotalTime>603</TotalTime>
  <Words>710</Words>
  <Application>Microsoft Office PowerPoint</Application>
  <PresentationFormat>On-screen Show (4:3)</PresentationFormat>
  <Paragraphs>111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Century Gothic</vt:lpstr>
      <vt:lpstr>Office Theme</vt:lpstr>
      <vt:lpstr>Prefect Application</vt:lpstr>
      <vt:lpstr>Thank you</vt:lpstr>
      <vt:lpstr>Prefects</vt:lpstr>
      <vt:lpstr>Roles available </vt:lpstr>
      <vt:lpstr>Interview Prefects </vt:lpstr>
      <vt:lpstr>Tour Prefect</vt:lpstr>
      <vt:lpstr>Events prefect </vt:lpstr>
      <vt:lpstr>Yearbook Prefects</vt:lpstr>
      <vt:lpstr>Equality and Diversity Prefects</vt:lpstr>
      <vt:lpstr>Environment Prefect</vt:lpstr>
      <vt:lpstr>Wellbeing prefect</vt:lpstr>
      <vt:lpstr>Rights Respecting Schools Prefect</vt:lpstr>
      <vt:lpstr>Prefect Applications</vt:lpstr>
      <vt:lpstr>Prefect Applications</vt:lpstr>
      <vt:lpstr>Prefect Applications</vt:lpstr>
      <vt:lpstr>Prefect Applications</vt:lpstr>
      <vt:lpstr>Prefect Applications</vt:lpstr>
      <vt:lpstr>Prefect Applications</vt:lpstr>
      <vt:lpstr>Prefect Application Process</vt:lpstr>
    </vt:vector>
  </TitlesOfParts>
  <Company>The Voyager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</dc:title>
  <dc:creator>Miriam Segal</dc:creator>
  <cp:lastModifiedBy>Miriam Segal</cp:lastModifiedBy>
  <cp:revision>15</cp:revision>
  <cp:lastPrinted>2020-01-22T12:49:53Z</cp:lastPrinted>
  <dcterms:created xsi:type="dcterms:W3CDTF">2019-04-01T19:16:18Z</dcterms:created>
  <dcterms:modified xsi:type="dcterms:W3CDTF">2025-03-11T13:46:25Z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0x0101008E8D45977A11A6499D9B322EA33CAC8E</vt:lpwstr>
  </property>
</Properties>
</file>